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08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7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36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dia, kanoo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liitto_pp-pohja_grafiikka_Kuva_kanoott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830" y="6356351"/>
            <a:ext cx="580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0D0315-838F-2B46-B68A-646F048A828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484692"/>
            <a:ext cx="5997600" cy="1143000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defRPr sz="6667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14400" y="1599933"/>
            <a:ext cx="5997600" cy="19531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6667" cap="all" spc="-200">
                <a:solidFill>
                  <a:srgbClr val="FFFFFF"/>
                </a:solidFill>
                <a:latin typeface="Source Sans Pro Semibold"/>
                <a:cs typeface="Source Sans Pro Semibold"/>
              </a:defRPr>
            </a:lvl1pPr>
          </a:lstStyle>
          <a:p>
            <a:pPr lvl="0"/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pic>
        <p:nvPicPr>
          <p:cNvPr id="15" name="Picture 14" descr="perustunnus_cmyk_neg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771" y="790058"/>
            <a:ext cx="756373" cy="1078317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93509" y="6356351"/>
            <a:ext cx="1208321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76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7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3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21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48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0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8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1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B9F1-3AEC-404D-9018-172CABBEF38A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B0A8-BE55-4A85-935B-C9FD899965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06366" y="687951"/>
            <a:ext cx="8242300" cy="1143000"/>
          </a:xfrm>
        </p:spPr>
        <p:txBody>
          <a:bodyPr>
            <a:normAutofit/>
          </a:bodyPr>
          <a:lstStyle/>
          <a:p>
            <a:r>
              <a:rPr lang="fi-FI" smtClean="0"/>
              <a:t>ITÄ-SUOMI NOUSUUN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689494" y="6282409"/>
            <a:ext cx="9156700" cy="36618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 sz="1400">
                <a:solidFill>
                  <a:schemeClr val="bg1"/>
                </a:solidFill>
              </a:rPr>
              <a:t>Kauppakatu 40 D, 53100 Lappeenranta | Tel +358 (5) 6163 100 | etunimi.sukunimi@ekarjala.fi | kirjaamo@ekarjala.fi | </a:t>
            </a:r>
            <a:r>
              <a:rPr lang="fi-FI" sz="1400" b="1">
                <a:solidFill>
                  <a:schemeClr val="bg1"/>
                </a:solidFill>
              </a:rPr>
              <a:t>www.ekarjala.fi\liitto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9" name="Otsikko 6"/>
          <p:cNvSpPr txBox="1">
            <a:spLocks/>
          </p:cNvSpPr>
          <p:nvPr/>
        </p:nvSpPr>
        <p:spPr>
          <a:xfrm>
            <a:off x="762230" y="4620717"/>
            <a:ext cx="8298540" cy="1320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70000"/>
              </a:lnSpc>
              <a:spcBef>
                <a:spcPts val="0"/>
              </a:spcBef>
              <a:buNone/>
              <a:defRPr sz="5000" kern="1200" cap="all" spc="-150">
                <a:solidFill>
                  <a:srgbClr val="FFFFFF"/>
                </a:solidFill>
                <a:latin typeface="Source Sans Pro Light"/>
                <a:ea typeface="+mj-ea"/>
                <a:cs typeface="Source Sans Pro Light"/>
              </a:defRPr>
            </a:lvl1pPr>
          </a:lstStyle>
          <a:p>
            <a:r>
              <a:rPr lang="fi-FI" sz="3733" b="1"/>
              <a:t>RANTASALMI 12.10.2018</a:t>
            </a:r>
          </a:p>
          <a:p>
            <a:r>
              <a:rPr lang="fi-FI" sz="3733" b="1"/>
              <a:t>MAAKUNTAJOHTAJA </a:t>
            </a:r>
          </a:p>
          <a:p>
            <a:r>
              <a:rPr lang="fi-FI" sz="3733" b="1"/>
              <a:t>MATTI VIIALAINEN</a:t>
            </a:r>
          </a:p>
        </p:txBody>
      </p:sp>
    </p:spTree>
    <p:extLst>
      <p:ext uri="{BB962C8B-B14F-4D97-AF65-F5344CB8AC3E}">
        <p14:creationId xmlns:p14="http://schemas.microsoft.com/office/powerpoint/2010/main" val="3767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>
          <a:xfrm>
            <a:off x="1168059" y="0"/>
            <a:ext cx="9930521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15898" y="140350"/>
            <a:ext cx="4008404" cy="860109"/>
          </a:xfrm>
        </p:spPr>
        <p:txBody>
          <a:bodyPr>
            <a:normAutofit fontScale="90000"/>
          </a:bodyPr>
          <a:lstStyle/>
          <a:p>
            <a:r>
              <a:rPr lang="fi-FI" sz="3733" cap="all" dirty="0" smtClean="0">
                <a:latin typeface="Source Sans Pro Light" panose="020B0403030403020204" pitchFamily="34" charset="0"/>
              </a:rPr>
              <a:t>Maantiede mahdollisuutena</a:t>
            </a:r>
            <a:endParaRPr lang="fi-FI" sz="3733" cap="all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8" y="0"/>
            <a:ext cx="11151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6415898" y="140350"/>
            <a:ext cx="4008404" cy="860109"/>
          </a:xfrm>
        </p:spPr>
        <p:txBody>
          <a:bodyPr/>
          <a:lstStyle/>
          <a:p>
            <a:endParaRPr lang="fi-FI" sz="3733" cap="all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341" y="388648"/>
            <a:ext cx="10515600" cy="1325563"/>
          </a:xfrm>
        </p:spPr>
        <p:txBody>
          <a:bodyPr/>
          <a:lstStyle/>
          <a:p>
            <a:r>
              <a:rPr lang="fi-FI" cap="all" dirty="0" smtClean="0">
                <a:latin typeface="Source Sans Pro Light" panose="020B0403030403020204" pitchFamily="34" charset="0"/>
              </a:rPr>
              <a:t>Mitä on tehtävä?</a:t>
            </a:r>
            <a:endParaRPr lang="fi-FI" cap="all" dirty="0">
              <a:latin typeface="Source Sans Pro Light" panose="020B0403030403020204" pitchFamily="34" charset="0"/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602941" y="1714211"/>
            <a:ext cx="7938119" cy="2942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4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2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1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Font typeface="Lucida Grande"/>
              <a:buChar char="/"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 Light"/>
              <a:ea typeface="+mn-ea"/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1139805" y="2157556"/>
            <a:ext cx="10310977" cy="4056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4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2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1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Font typeface="Lucida Grande"/>
              <a:buChar char="/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 Light"/>
              <a:ea typeface="+mn-ea"/>
            </a:endParaRP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755341" y="1866611"/>
            <a:ext cx="10598459" cy="43471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4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2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1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/"/>
              <a:defRPr sz="105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None/>
              <a:tabLst/>
              <a:defRPr/>
            </a:pP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 Light"/>
                <a:ea typeface="+mn-ea"/>
              </a:rPr>
              <a:t>-	</a:t>
            </a:r>
            <a:r>
              <a:rPr lang="fi-FI" sz="3600" dirty="0" smtClean="0">
                <a:solidFill>
                  <a:sysClr val="windowText" lastClr="000000"/>
                </a:solidFill>
              </a:rPr>
              <a:t>Iso kuva, tarina (East side </a:t>
            </a:r>
            <a:r>
              <a:rPr lang="fi-FI" sz="3600" dirty="0" err="1" smtClean="0">
                <a:solidFill>
                  <a:sysClr val="windowText" lastClr="000000"/>
                </a:solidFill>
              </a:rPr>
              <a:t>story</a:t>
            </a:r>
            <a:r>
              <a:rPr lang="fi-FI" sz="3600" dirty="0" smtClean="0">
                <a:solidFill>
                  <a:sysClr val="windowText" lastClr="000000"/>
                </a:solidFill>
              </a:rPr>
              <a:t>), asenne ja tahtotila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Font typeface="Lucida Grande"/>
              <a:buChar char="/"/>
              <a:tabLst/>
              <a:defRPr/>
            </a:pPr>
            <a:r>
              <a:rPr lang="fi-FI" sz="3600" dirty="0" smtClean="0">
                <a:solidFill>
                  <a:sysClr val="windowText" lastClr="000000"/>
                </a:solidFill>
              </a:rPr>
              <a:t>Yritykset ja investoinnit sekä infrastruktuuri ratkaisevat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Font typeface="Lucida Grande"/>
              <a:buChar char="/"/>
              <a:tabLst/>
              <a:defRPr/>
            </a:pPr>
            <a:r>
              <a:rPr lang="fi-FI" sz="3600" dirty="0" smtClean="0">
                <a:solidFill>
                  <a:sysClr val="windowText" lastClr="000000"/>
                </a:solidFill>
              </a:rPr>
              <a:t>Maakunta-ja </a:t>
            </a:r>
            <a:r>
              <a:rPr lang="fi-FI" sz="3600" dirty="0" err="1" smtClean="0">
                <a:solidFill>
                  <a:sysClr val="windowText" lastClr="000000"/>
                </a:solidFill>
              </a:rPr>
              <a:t>soteuudistus</a:t>
            </a:r>
            <a:r>
              <a:rPr lang="fi-FI" sz="3600" dirty="0" smtClean="0">
                <a:solidFill>
                  <a:sysClr val="windowText" lastClr="000000"/>
                </a:solidFill>
              </a:rPr>
              <a:t> välttämätön Itä-Suomelle</a:t>
            </a: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 Light"/>
              <a:ea typeface="+mn-ea"/>
            </a:endParaRPr>
          </a:p>
          <a:p>
            <a:pPr lvl="0">
              <a:buClr>
                <a:srgbClr val="DB0F16"/>
              </a:buClr>
              <a:defRPr/>
            </a:pPr>
            <a:r>
              <a:rPr lang="fi-FI" sz="3600" dirty="0" smtClean="0">
                <a:solidFill>
                  <a:sysClr val="windowText" lastClr="000000"/>
                </a:solidFill>
              </a:rPr>
              <a:t>Venäjä-suhteet kuntoon</a:t>
            </a: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 Light"/>
              <a:ea typeface="+mn-ea"/>
            </a:endParaRPr>
          </a:p>
          <a:p>
            <a:pPr lvl="0">
              <a:buClr>
                <a:srgbClr val="DB0F16"/>
              </a:buClr>
              <a:defRPr/>
            </a:pPr>
            <a:r>
              <a:rPr lang="fi-FI" sz="3600" dirty="0">
                <a:solidFill>
                  <a:sysClr val="windowText" lastClr="000000"/>
                </a:solidFill>
              </a:rPr>
              <a:t>Maakunnille pysyvä yhteistyörakenne (liikenne, vesi-kala-asiat </a:t>
            </a:r>
            <a:r>
              <a:rPr lang="fi-FI" sz="3600" dirty="0" err="1">
                <a:solidFill>
                  <a:sysClr val="windowText" lastClr="000000"/>
                </a:solidFill>
              </a:rPr>
              <a:t>Ict</a:t>
            </a:r>
            <a:r>
              <a:rPr lang="fi-FI" sz="3600" dirty="0">
                <a:solidFill>
                  <a:sysClr val="windowText" lastClr="000000"/>
                </a:solidFill>
              </a:rPr>
              <a:t> yms.) </a:t>
            </a:r>
          </a:p>
          <a:p>
            <a:pPr lvl="0">
              <a:buClr>
                <a:srgbClr val="DB0F16"/>
              </a:buClr>
              <a:defRPr/>
            </a:pPr>
            <a:r>
              <a:rPr lang="fi-FI" sz="3600" dirty="0">
                <a:solidFill>
                  <a:sysClr val="windowText" lastClr="000000"/>
                </a:solidFill>
              </a:rPr>
              <a:t>Itä-Suomen neuvottelukunta, elinkeinoelämä </a:t>
            </a:r>
            <a:r>
              <a:rPr lang="fi-FI" sz="3600" dirty="0" smtClean="0">
                <a:solidFill>
                  <a:sysClr val="windowText" lastClr="000000"/>
                </a:solidFill>
              </a:rPr>
              <a:t>mukaan</a:t>
            </a:r>
          </a:p>
          <a:p>
            <a:pPr lvl="0">
              <a:buClr>
                <a:srgbClr val="DB0F16"/>
              </a:buClr>
              <a:defRPr/>
            </a:pPr>
            <a:r>
              <a:rPr lang="fi-FI" sz="3600" dirty="0" smtClean="0">
                <a:solidFill>
                  <a:sysClr val="windowText" lastClr="000000"/>
                </a:solidFill>
              </a:rPr>
              <a:t>Kaksoisraide, kanava</a:t>
            </a:r>
            <a:r>
              <a:rPr lang="fi-FI" sz="3600" smtClean="0">
                <a:solidFill>
                  <a:sysClr val="windowText" lastClr="000000"/>
                </a:solidFill>
              </a:rPr>
              <a:t>, Itärata</a:t>
            </a:r>
            <a:r>
              <a:rPr lang="fi-FI" sz="1200" smtClean="0">
                <a:solidFill>
                  <a:sysClr val="windowText" lastClr="000000"/>
                </a:solidFill>
              </a:rPr>
              <a:t> </a:t>
            </a:r>
            <a:endParaRPr lang="fi-FI" sz="12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DB0F16"/>
              </a:buClr>
              <a:buSzTx/>
              <a:buFont typeface="Lucida Grande"/>
              <a:buChar char="/"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8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t="19524" b="4172"/>
          <a:stretch/>
        </p:blipFill>
        <p:spPr>
          <a:xfrm>
            <a:off x="250094" y="1073965"/>
            <a:ext cx="11577189" cy="57417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757" y="286563"/>
            <a:ext cx="6788967" cy="10316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4800" cap="all">
                <a:latin typeface="Source Sans Pro Light" panose="020B0403030403020204" pitchFamily="34" charset="0"/>
              </a:rPr>
              <a:t>Uusi risteilijä saimaalle</a:t>
            </a:r>
          </a:p>
        </p:txBody>
      </p:sp>
      <p:sp>
        <p:nvSpPr>
          <p:cNvPr id="7" name="Otsikko 2"/>
          <p:cNvSpPr txBox="1">
            <a:spLocks/>
          </p:cNvSpPr>
          <p:nvPr/>
        </p:nvSpPr>
        <p:spPr>
          <a:xfrm rot="1350983">
            <a:off x="7106903" y="1935742"/>
            <a:ext cx="4297088" cy="12333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867" b="1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00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Lucida Grande</vt:lpstr>
      <vt:lpstr>Source Sans Pro Light</vt:lpstr>
      <vt:lpstr>Source Sans Pro Semibold</vt:lpstr>
      <vt:lpstr>Office-teema</vt:lpstr>
      <vt:lpstr>ITÄ-SUOMI NOUSUUN</vt:lpstr>
      <vt:lpstr>Maantiede mahdollisuutena</vt:lpstr>
      <vt:lpstr>PowerPoint-esitys</vt:lpstr>
      <vt:lpstr>Mitä on tehtävä?</vt:lpstr>
      <vt:lpstr>Uusi risteilijä saimaalle</vt:lpstr>
    </vt:vector>
  </TitlesOfParts>
  <Company>Saita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ITÄ-SUOMI NOUSUUN</dc:title>
  <dc:creator>Mäntykoski Susanna</dc:creator>
  <cp:lastModifiedBy>Viialainen Matti</cp:lastModifiedBy>
  <cp:revision>10</cp:revision>
  <dcterms:created xsi:type="dcterms:W3CDTF">2018-10-11T12:03:44Z</dcterms:created>
  <dcterms:modified xsi:type="dcterms:W3CDTF">2018-10-12T05:10:43Z</dcterms:modified>
</cp:coreProperties>
</file>